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76" r:id="rId23"/>
    <p:sldId id="287" r:id="rId24"/>
    <p:sldId id="288" r:id="rId25"/>
    <p:sldId id="289" r:id="rId26"/>
    <p:sldId id="278" r:id="rId27"/>
    <p:sldId id="282" r:id="rId28"/>
    <p:sldId id="277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1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11/05/2021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22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 vs. Durée de vie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pertinents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113759" y="3244334"/>
            <a:ext cx="396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ACIER, FONDUCTILE et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721" y="511197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8" y="1249852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0" y="4157297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Hypothèse: tous les matériaux ont le même comportement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5" y="40257"/>
            <a:ext cx="9806503" cy="68580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398864" y="67753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311053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9123928" y="469457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9123927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0992984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20 ans et  manque de data  depuis 20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870385" y="875483"/>
            <a:ext cx="4520241" cy="8670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 (utilité pour l’entrainement!!!)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</a:t>
            </a:r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9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contradictoire: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398575" y="1039701"/>
            <a:ext cx="4186630" cy="2963332"/>
            <a:chOff x="5911281" y="561623"/>
            <a:chExt cx="4186630" cy="2963332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5911281" y="3231444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2330</TotalTime>
  <Words>881</Words>
  <Application>Microsoft Office PowerPoint</Application>
  <PresentationFormat>Grand écran</PresentationFormat>
  <Paragraphs>130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f(t)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66</cp:revision>
  <dcterms:created xsi:type="dcterms:W3CDTF">2021-05-04T18:05:41Z</dcterms:created>
  <dcterms:modified xsi:type="dcterms:W3CDTF">2021-05-11T22:16:15Z</dcterms:modified>
</cp:coreProperties>
</file>